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5" r:id="rId9"/>
    <p:sldId id="262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10"/>
    <p:restoredTop sz="94681"/>
  </p:normalViewPr>
  <p:slideViewPr>
    <p:cSldViewPr snapToGrid="0">
      <p:cViewPr varScale="1">
        <p:scale>
          <a:sx n="126" d="100"/>
          <a:sy n="126" d="100"/>
        </p:scale>
        <p:origin x="208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C4BE1-4393-1F7E-C1E5-19D49C526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800" dirty="0"/>
              <a:t>Wie können Gespräche zu Beziehungen werden?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FC10A61-AACE-1280-2F55-E243CD46E9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Gemeindeseminar Traunreut 20.-22.6.2025 / Hemberg</a:t>
            </a:r>
          </a:p>
          <a:p>
            <a:r>
              <a:rPr lang="de-DE" dirty="0"/>
              <a:t>Michael Happle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54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B8A55-82D7-FFB4-8E7C-CFEF1823E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C54C0-410D-E1E6-7C4A-C81958E3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A1087E8-AF39-94E9-D5B4-ACC38CE19892}"/>
              </a:ext>
            </a:extLst>
          </p:cNvPr>
          <p:cNvSpPr txBox="1"/>
          <p:nvPr/>
        </p:nvSpPr>
        <p:spPr>
          <a:xfrm>
            <a:off x="765544" y="2360428"/>
            <a:ext cx="75264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Jesus beobachten in Gesprächen – </a:t>
            </a:r>
            <a:r>
              <a:rPr lang="de-DE" sz="2400" b="1" u="sng" dirty="0"/>
              <a:t>seine Einstellung</a:t>
            </a:r>
            <a:r>
              <a:rPr lang="de-DE" sz="2400" dirty="0"/>
              <a:t>:</a:t>
            </a:r>
          </a:p>
          <a:p>
            <a:endParaRPr lang="de-DE" sz="2400" dirty="0"/>
          </a:p>
          <a:p>
            <a:r>
              <a:rPr lang="de-DE" sz="2400" dirty="0" err="1"/>
              <a:t>Matth</a:t>
            </a:r>
            <a:r>
              <a:rPr lang="de-DE" sz="2400" dirty="0"/>
              <a:t> 9,3</a:t>
            </a:r>
          </a:p>
          <a:p>
            <a:r>
              <a:rPr lang="de-DE" sz="2400" dirty="0"/>
              <a:t>Mk 10,21</a:t>
            </a:r>
          </a:p>
          <a:p>
            <a:r>
              <a:rPr lang="de-DE" sz="2400" dirty="0" err="1"/>
              <a:t>Joh</a:t>
            </a:r>
            <a:r>
              <a:rPr lang="de-DE" sz="2400" dirty="0"/>
              <a:t> 4,6.7</a:t>
            </a:r>
          </a:p>
        </p:txBody>
      </p:sp>
    </p:spTree>
    <p:extLst>
      <p:ext uri="{BB962C8B-B14F-4D97-AF65-F5344CB8AC3E}">
        <p14:creationId xmlns:p14="http://schemas.microsoft.com/office/powerpoint/2010/main" val="3990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62BF3-F611-C32C-570D-61AB857E6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BE1A9-2CF3-6638-F9FF-D6040D745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451E42D-C3D5-50B3-30C3-60F099235854}"/>
              </a:ext>
            </a:extLst>
          </p:cNvPr>
          <p:cNvSpPr txBox="1"/>
          <p:nvPr/>
        </p:nvSpPr>
        <p:spPr>
          <a:xfrm>
            <a:off x="765544" y="2360428"/>
            <a:ext cx="787106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Jesus beobachten in Gesprächen – wie ist sein </a:t>
            </a:r>
            <a:r>
              <a:rPr lang="de-DE" sz="2400" b="1" u="sng" dirty="0"/>
              <a:t>Einstieg</a:t>
            </a:r>
            <a:r>
              <a:rPr lang="de-DE" sz="2400" dirty="0"/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800" dirty="0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14,29a	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800" dirty="0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 14,31a</a:t>
            </a:r>
            <a:endParaRPr lang="de-D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1800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Luk10,41.42</a:t>
            </a:r>
            <a:endParaRPr lang="en-US" sz="1800" dirty="0">
              <a:effectLst/>
              <a:latin typeface="Avenir Next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de-DE" sz="1800" dirty="0" err="1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</a:t>
            </a:r>
            <a:r>
              <a:rPr lang="de-DE" sz="1800" dirty="0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5,6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de-DE" sz="1800" dirty="0" err="1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</a:t>
            </a:r>
            <a:r>
              <a:rPr lang="de-DE" sz="1800" dirty="0">
                <a:effectLst/>
                <a:latin typeface="Avenir Next" panose="020B05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8,10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8879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DA73F-8E46-7221-A9C1-AE4A3276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39F0C24-ED65-CFA2-8C05-464F9C4DDABC}"/>
              </a:ext>
            </a:extLst>
          </p:cNvPr>
          <p:cNvSpPr txBox="1"/>
          <p:nvPr/>
        </p:nvSpPr>
        <p:spPr>
          <a:xfrm>
            <a:off x="808074" y="2424223"/>
            <a:ext cx="4630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400" dirty="0"/>
              <a:t>Warum darüber nachdenken?</a:t>
            </a:r>
          </a:p>
        </p:txBody>
      </p:sp>
    </p:spTree>
    <p:extLst>
      <p:ext uri="{BB962C8B-B14F-4D97-AF65-F5344CB8AC3E}">
        <p14:creationId xmlns:p14="http://schemas.microsoft.com/office/powerpoint/2010/main" val="147017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9C840-0F01-87E6-85E5-37C958A18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67BCF-EB47-77A6-C1E6-CF6F2BA39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BA54558-1DEB-216E-CFDD-DEFD0E4C2478}"/>
              </a:ext>
            </a:extLst>
          </p:cNvPr>
          <p:cNvSpPr txBox="1"/>
          <p:nvPr/>
        </p:nvSpPr>
        <p:spPr>
          <a:xfrm>
            <a:off x="808074" y="2424223"/>
            <a:ext cx="4630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Warum darüber nachdenken?</a:t>
            </a:r>
          </a:p>
          <a:p>
            <a:pPr marL="457200" indent="-457200">
              <a:buAutoNum type="arabicPeriod"/>
            </a:pPr>
            <a:r>
              <a:rPr lang="de-DE" sz="2400" dirty="0"/>
              <a:t>Zielsetzung?</a:t>
            </a:r>
          </a:p>
          <a:p>
            <a:pPr marL="457200" indent="-457200">
              <a:buAutoNum type="arabicPeriod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52942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AA8010-35F5-F37F-1A2B-2E3830135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A05297-916C-BAAE-C893-03308882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CC5201-6296-BE37-CA15-4CCCC05162E0}"/>
              </a:ext>
            </a:extLst>
          </p:cNvPr>
          <p:cNvSpPr txBox="1"/>
          <p:nvPr/>
        </p:nvSpPr>
        <p:spPr>
          <a:xfrm>
            <a:off x="808074" y="2424223"/>
            <a:ext cx="4630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Warum darüber nachdenken?</a:t>
            </a:r>
          </a:p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Zielsetzung?</a:t>
            </a:r>
          </a:p>
          <a:p>
            <a:pPr marL="457200" indent="-457200">
              <a:buAutoNum type="arabicPeriod"/>
            </a:pPr>
            <a:r>
              <a:rPr lang="de-DE" sz="2400" dirty="0"/>
              <a:t>Einstieg?</a:t>
            </a:r>
          </a:p>
        </p:txBody>
      </p:sp>
    </p:spTree>
    <p:extLst>
      <p:ext uri="{BB962C8B-B14F-4D97-AF65-F5344CB8AC3E}">
        <p14:creationId xmlns:p14="http://schemas.microsoft.com/office/powerpoint/2010/main" val="162818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71F36-EBB7-33C6-C6E6-0E69BFE92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92E5AE-239E-0E7A-6817-3152EBC47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469E2EA-AE16-B78E-C402-538EC501F679}"/>
              </a:ext>
            </a:extLst>
          </p:cNvPr>
          <p:cNvSpPr txBox="1"/>
          <p:nvPr/>
        </p:nvSpPr>
        <p:spPr>
          <a:xfrm>
            <a:off x="808074" y="2424223"/>
            <a:ext cx="10639772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000" dirty="0">
                <a:solidFill>
                  <a:schemeClr val="bg1"/>
                </a:solidFill>
              </a:rPr>
              <a:t>Warum darüber nachdenken?</a:t>
            </a:r>
          </a:p>
          <a:p>
            <a:pPr marL="457200" indent="-457200">
              <a:buAutoNum type="arabicPeriod"/>
            </a:pPr>
            <a:r>
              <a:rPr lang="de-DE" sz="2000" dirty="0">
                <a:solidFill>
                  <a:schemeClr val="bg1"/>
                </a:solidFill>
              </a:rPr>
              <a:t>Zielsetzung?</a:t>
            </a:r>
          </a:p>
          <a:p>
            <a:pPr marL="457200" indent="-457200">
              <a:buAutoNum type="arabicPeriod"/>
            </a:pPr>
            <a:r>
              <a:rPr lang="de-DE" sz="2000" dirty="0">
                <a:solidFill>
                  <a:schemeClr val="bg1"/>
                </a:solidFill>
              </a:rPr>
              <a:t>Einstieg?</a:t>
            </a:r>
          </a:p>
          <a:p>
            <a:pPr marL="457200" indent="-457200">
              <a:buAutoNum type="arabicPeriod"/>
            </a:pPr>
            <a:r>
              <a:rPr lang="de-DE" sz="2400" dirty="0"/>
              <a:t>Gesprächsthemen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Der Leib: Gesundheit / Beruf / Lebenssituation / Familie / </a:t>
            </a:r>
          </a:p>
          <a:p>
            <a:pPr lvl="1"/>
            <a:r>
              <a:rPr lang="de-DE" sz="2400" dirty="0"/>
              <a:t>	Work-Life-Balance“ / Fam. Beziehungen / Freundschaften / Kinder / </a:t>
            </a:r>
          </a:p>
          <a:p>
            <a:pPr lvl="1"/>
            <a:r>
              <a:rPr lang="de-DE" sz="2400" dirty="0"/>
              <a:t>	Einfache Fragen zur Ehe</a:t>
            </a:r>
          </a:p>
        </p:txBody>
      </p:sp>
    </p:spTree>
    <p:extLst>
      <p:ext uri="{BB962C8B-B14F-4D97-AF65-F5344CB8AC3E}">
        <p14:creationId xmlns:p14="http://schemas.microsoft.com/office/powerpoint/2010/main" val="128246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B8C8CD-E007-9F19-A833-E0FE601B2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2DDEC-2438-5BFA-4216-64099BD45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D711CD8-FC97-D99E-AB9F-EBBD20D67A17}"/>
              </a:ext>
            </a:extLst>
          </p:cNvPr>
          <p:cNvSpPr txBox="1"/>
          <p:nvPr/>
        </p:nvSpPr>
        <p:spPr>
          <a:xfrm>
            <a:off x="808073" y="2424223"/>
            <a:ext cx="101434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Gesprächsthemen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>
                <a:solidFill>
                  <a:schemeClr val="bg1"/>
                </a:solidFill>
              </a:rPr>
              <a:t>Der Leib: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Die Seele. </a:t>
            </a:r>
            <a:r>
              <a:rPr lang="de-DE" sz="2400" i="1" dirty="0"/>
              <a:t>Ich hoffe, dass es deiner Seele </a:t>
            </a:r>
            <a:r>
              <a:rPr lang="de-DE" sz="2400" i="1" dirty="0" err="1"/>
              <a:t>wohlgeht</a:t>
            </a:r>
            <a:r>
              <a:rPr lang="de-DE" sz="2400" dirty="0"/>
              <a:t>, 3Joh 2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Interesse zeigen. Aber: Vorantasten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Lebenspraxis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Emotionen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Geistliche Reaktion?</a:t>
            </a:r>
          </a:p>
        </p:txBody>
      </p:sp>
    </p:spTree>
    <p:extLst>
      <p:ext uri="{BB962C8B-B14F-4D97-AF65-F5344CB8AC3E}">
        <p14:creationId xmlns:p14="http://schemas.microsoft.com/office/powerpoint/2010/main" val="120329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A44F79-0659-1E28-E5CA-7E6BF1368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0AEBC6-E528-10DE-A1AA-6E1A09DA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E18AB0E-7700-29D2-170D-8F0E2F20F0F7}"/>
              </a:ext>
            </a:extLst>
          </p:cNvPr>
          <p:cNvSpPr txBox="1"/>
          <p:nvPr/>
        </p:nvSpPr>
        <p:spPr>
          <a:xfrm>
            <a:off x="808074" y="2424223"/>
            <a:ext cx="79678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Gesprächsthemen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>
                <a:solidFill>
                  <a:schemeClr val="bg1"/>
                </a:solidFill>
              </a:rPr>
              <a:t>Der Leib: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>
                <a:solidFill>
                  <a:schemeClr val="bg1"/>
                </a:solidFill>
              </a:rPr>
              <a:t>Die Seele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Der Geist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Bekehrung / Austausch über Predigt, Bibellese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de-DE" sz="2400" dirty="0"/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8380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C7355-87B6-85A7-6904-2929EBFB9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4464C-DD8C-4BF8-C6BC-5E36A1E3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4ED70B-072D-6F31-8471-8B6E00613286}"/>
              </a:ext>
            </a:extLst>
          </p:cNvPr>
          <p:cNvSpPr txBox="1"/>
          <p:nvPr/>
        </p:nvSpPr>
        <p:spPr>
          <a:xfrm>
            <a:off x="808074" y="2424223"/>
            <a:ext cx="79678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Gesprächsthemen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>
                <a:solidFill>
                  <a:schemeClr val="bg1"/>
                </a:solidFill>
              </a:rPr>
              <a:t>Der Leib: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>
                <a:solidFill>
                  <a:schemeClr val="bg1"/>
                </a:solidFill>
              </a:rPr>
              <a:t>Die Seele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Der Geist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>
                <a:solidFill>
                  <a:schemeClr val="bg1"/>
                </a:solidFill>
              </a:rPr>
              <a:t>Bekehrung / Austausch über Predigt, Bibellese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de-DE" sz="2400" dirty="0"/>
              <a:t>Gemeinde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8519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573DEE-2E2D-513B-15ED-753353A3D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Wie können Gespräche zu Beziehungen werden?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D1B3293-EA50-4954-8DAA-24726DCC4818}"/>
              </a:ext>
            </a:extLst>
          </p:cNvPr>
          <p:cNvSpPr txBox="1"/>
          <p:nvPr/>
        </p:nvSpPr>
        <p:spPr>
          <a:xfrm>
            <a:off x="765544" y="2360428"/>
            <a:ext cx="875271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Warum darüber nachdenken?</a:t>
            </a:r>
          </a:p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Zielsetzung?</a:t>
            </a:r>
          </a:p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Einstieg?</a:t>
            </a:r>
          </a:p>
          <a:p>
            <a:pPr marL="457200" indent="-457200">
              <a:buAutoNum type="arabicPeriod"/>
            </a:pPr>
            <a:r>
              <a:rPr lang="de-DE" sz="2400" dirty="0">
                <a:solidFill>
                  <a:schemeClr val="bg1"/>
                </a:solidFill>
              </a:rPr>
              <a:t>Gesprächsthemen (Überblick)</a:t>
            </a:r>
          </a:p>
          <a:p>
            <a:pPr marL="457200" indent="-457200">
              <a:buAutoNum type="arabicPeriod"/>
            </a:pPr>
            <a:r>
              <a:rPr lang="de-DE" sz="2400" dirty="0"/>
              <a:t>Gesprächsabschluss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Gebet? Evtl. nach Gebetsanliegen fragen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Evtl. Notiz machen für dein Gebet / nächstes Gespräch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de-DE" sz="2400" dirty="0"/>
              <a:t>Wieder ansprechen, evtl.: Wie ging es weiter …?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493432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275</Words>
  <Application>Microsoft Macintosh PowerPoint</Application>
  <PresentationFormat>Breitbild</PresentationFormat>
  <Paragraphs>63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Avenir Next</vt:lpstr>
      <vt:lpstr>Calibri</vt:lpstr>
      <vt:lpstr>Courier New</vt:lpstr>
      <vt:lpstr>Trebuchet MS</vt:lpstr>
      <vt:lpstr>Wingdings</vt:lpstr>
      <vt:lpstr>Berlin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  <vt:lpstr>Wie können Gespräche zu Beziehungen werden?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Happle</dc:creator>
  <cp:lastModifiedBy>Michael Happle</cp:lastModifiedBy>
  <cp:revision>3</cp:revision>
  <dcterms:created xsi:type="dcterms:W3CDTF">2025-06-21T05:44:35Z</dcterms:created>
  <dcterms:modified xsi:type="dcterms:W3CDTF">2025-06-21T17:15:42Z</dcterms:modified>
</cp:coreProperties>
</file>